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426348" y="10276838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852229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803769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852229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312354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541724" y="1050619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459115" y="1050619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852229" y="1050619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312354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41724" y="105717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8000372" y="1057172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131442" y="1057172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017448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7771002" y="10801068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328045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6951912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803769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065908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8393581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017448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8328045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7410655" y="11030427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8393581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8590184" y="1103042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951912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065908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6886378" y="1122701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065908" y="1122701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196976" y="1122701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8786693" y="11227012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6886378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7082982" y="11292537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8721159" y="1129253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8852229" y="1129253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7017448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345121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9114366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01744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148517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065908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8262511" y="11554657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9245436" y="1155465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6951912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727958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7607165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8033139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6886378" y="1168570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7672699" y="11685707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6984681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279585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02071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590184" y="11751242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7050215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7148517" y="11816767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803769" y="1181676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934838" y="11816767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6984681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148517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7967605" y="1184953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8884996" y="11849537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345121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410655" y="12013352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8983298" y="1201335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9179902" y="1201335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6886378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7017448" y="1207888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476190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607165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869303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8131442" y="12078887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8459115" y="120788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8655624" y="12078887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7017448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7803769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7443423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8393581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6886378" y="12275472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098675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9114366" y="12275472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6919145" y="1230824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639932" y="12308242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393581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7312354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7279585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7312354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754172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705466" y="1250482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000372" y="12537587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8459115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8590184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8786693" y="1253758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9048832" y="12537587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570354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607165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9016065" y="12570354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7705466" y="126358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9179902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8" name="object 2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33958"/>
              <a:ext cx="3729429" cy="2490474"/>
            </a:xfrm>
            <a:prstGeom prst="rect">
              <a:avLst/>
            </a:prstGeom>
          </p:spPr>
        </p:pic>
      </p:grpSp>
      <p:sp>
        <p:nvSpPr>
          <p:cNvPr id="229" name="object 229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1" name="object 2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2" name="object 232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 </a:t>
            </a:r>
            <a:r>
              <a:rPr sz="235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4" name="object 2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35" name="object 235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6" name="object 236"/>
          <p:cNvSpPr txBox="1"/>
          <p:nvPr/>
        </p:nvSpPr>
        <p:spPr>
          <a:xfrm rot="20820000">
            <a:off x="17730538" y="7460348"/>
            <a:ext cx="2402205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925" dirty="0">
                <a:solidFill>
                  <a:srgbClr val="0A2A60"/>
                </a:solidFill>
                <a:latin typeface="Trebuchet MS"/>
                <a:cs typeface="Trebuchet MS"/>
              </a:rPr>
              <a:t>47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237" name="object 237"/>
          <p:cNvSpPr txBox="1"/>
          <p:nvPr/>
        </p:nvSpPr>
        <p:spPr>
          <a:xfrm rot="20040000">
            <a:off x="15977239" y="9024548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8" name="object 238"/>
          <p:cNvSpPr txBox="1"/>
          <p:nvPr/>
        </p:nvSpPr>
        <p:spPr>
          <a:xfrm rot="20460000">
            <a:off x="16564981" y="8822550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39" name="object 239"/>
          <p:cNvSpPr txBox="1"/>
          <p:nvPr/>
        </p:nvSpPr>
        <p:spPr>
          <a:xfrm rot="20760000">
            <a:off x="16879653" y="8729299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0" name="object 240"/>
          <p:cNvSpPr txBox="1"/>
          <p:nvPr/>
        </p:nvSpPr>
        <p:spPr>
          <a:xfrm rot="21120000">
            <a:off x="17205104" y="8659719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41" name="object 241"/>
          <p:cNvSpPr txBox="1"/>
          <p:nvPr/>
        </p:nvSpPr>
        <p:spPr>
          <a:xfrm rot="21420000">
            <a:off x="17569457" y="8621005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grpSp>
        <p:nvGrpSpPr>
          <p:cNvPr id="242" name="object 242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243" name="object 2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6" y="9356421"/>
              <a:ext cx="1974069" cy="734059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2024-12-09T21:06:45Z</dcterms:created>
  <dcterms:modified xsi:type="dcterms:W3CDTF">2024-12-09T21:08:10Z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</Properties>
</file>